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Rubik Black"/>
      <p:bold r:id="rId23"/>
      <p:boldItalic r:id="rId24"/>
    </p:embeddedFont>
    <p:embeddedFont>
      <p:font typeface="Karl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B84C83-EFDC-4DBB-A376-C43F6AF8D14D}">
  <a:tblStyle styleId="{1EB84C83-EFDC-4DBB-A376-C43F6AF8D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ubikBlack-boldItalic.fntdata"/><Relationship Id="rId23" Type="http://schemas.openxmlformats.org/officeDocument/2006/relationships/font" Target="fonts/RubikBlack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Karla-bold.fntdata"/><Relationship Id="rId25" Type="http://schemas.openxmlformats.org/officeDocument/2006/relationships/font" Target="fonts/Karla-regular.fntdata"/><Relationship Id="rId28" Type="http://schemas.openxmlformats.org/officeDocument/2006/relationships/font" Target="fonts/Karla-boldItalic.fntdata"/><Relationship Id="rId27" Type="http://schemas.openxmlformats.org/officeDocument/2006/relationships/font" Target="fonts/Karl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d2792e9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d2792e9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737102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a737102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4e1613f9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4e1613f9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622dd2f64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622dd2f64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fb8bc67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fb8bc67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25d80b41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25d80b41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70cdd10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70cdd10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70cdd10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70cdd10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70cdd10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70cdd10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70cdd10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70cdd10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0" name="Google Shape;180;p11"/>
          <p:cNvSpPr txBox="1"/>
          <p:nvPr>
            <p:ph hasCustomPrompt="1" type="title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3" type="subTitle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hasCustomPrompt="1"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hasCustomPrompt="1" idx="6" type="title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idx="7" type="subTitle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8" type="title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13" type="title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5" type="title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6" name="Google Shape;246;p15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7"/>
          <p:cNvSpPr/>
          <p:nvPr>
            <p:ph idx="2" type="pic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0" name="Google Shape;290;p18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1" type="subTitle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2" type="subTitle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idx="3" type="subTitle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8"/>
          <p:cNvSpPr txBox="1"/>
          <p:nvPr>
            <p:ph idx="4" type="subTitle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5" type="subTitle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6" type="subTitle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0" name="Google Shape;310;p19"/>
          <p:cNvSpPr txBox="1"/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idx="1" type="subTitle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3" type="subTitle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5" type="subTitle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6" type="subTitle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0" name="Google Shape;330;p20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0"/>
          <p:cNvSpPr txBox="1"/>
          <p:nvPr>
            <p:ph idx="2" type="subTitle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0"/>
          <p:cNvSpPr txBox="1"/>
          <p:nvPr>
            <p:ph idx="3" type="subTitle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0"/>
          <p:cNvSpPr txBox="1"/>
          <p:nvPr>
            <p:ph idx="4" type="subTitle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5" type="subTitle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6" type="subTitle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7" type="subTitle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8" type="subTitle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/>
          <p:nvPr>
            <p:ph idx="1" type="subTitle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2" name="Google Shape;352;p21"/>
          <p:cNvSpPr txBox="1"/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2" type="subTitle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3" type="subTitle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idx="5" type="subTitle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1"/>
          <p:cNvSpPr txBox="1"/>
          <p:nvPr>
            <p:ph idx="7" type="subTitle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1"/>
          <p:cNvSpPr txBox="1"/>
          <p:nvPr>
            <p:ph idx="8" type="subTitle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9" type="subTitle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1"/>
          <p:cNvSpPr txBox="1"/>
          <p:nvPr>
            <p:ph idx="13" type="subTitle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8" name="Google Shape;378;p22"/>
          <p:cNvSpPr txBox="1"/>
          <p:nvPr>
            <p:ph hasCustomPrompt="1" type="title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2"/>
          <p:cNvSpPr txBox="1"/>
          <p:nvPr>
            <p:ph hasCustomPrompt="1" idx="2" type="title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/>
          <p:nvPr>
            <p:ph idx="3" type="subTitle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22"/>
          <p:cNvSpPr txBox="1"/>
          <p:nvPr>
            <p:ph hasCustomPrompt="1" idx="4" type="title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/>
          <p:nvPr>
            <p:ph idx="5" type="subTitle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6" name="Google Shape;396;p23"/>
          <p:cNvSpPr txBox="1"/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23"/>
          <p:cNvSpPr txBox="1"/>
          <p:nvPr>
            <p:ph idx="1" type="subTitle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" name="Google Shape;61;p4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" name="Google Shape;94;p6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7" name="Google Shape;117;p7"/>
          <p:cNvSpPr txBox="1"/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4" name="Google Shape;164;p9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9"/>
          <p:cNvSpPr txBox="1"/>
          <p:nvPr>
            <p:ph idx="1" type="subTitle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mailto:JosepMaria.TorresR@autonoma.ca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MyPersonal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Shopper</a:t>
            </a:r>
            <a:endParaRPr/>
          </a:p>
        </p:txBody>
      </p:sp>
      <p:sp>
        <p:nvSpPr>
          <p:cNvPr id="407" name="Google Shape;407;p26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Innobyte Systems</a:t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1099325" y="425927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6"/>
          <p:cNvGrpSpPr/>
          <p:nvPr/>
        </p:nvGrpSpPr>
        <p:grpSpPr>
          <a:xfrm>
            <a:off x="345379" y="1000899"/>
            <a:ext cx="1646100" cy="1188900"/>
            <a:chOff x="7403363" y="1047512"/>
            <a:chExt cx="1646100" cy="1188900"/>
          </a:xfrm>
        </p:grpSpPr>
        <p:sp>
          <p:nvSpPr>
            <p:cNvPr id="411" name="Google Shape;411;p26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26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" name="Google Shape;414;p26"/>
            <p:cNvSpPr/>
            <p:nvPr/>
          </p:nvSpPr>
          <p:spPr>
            <a:xfrm>
              <a:off x="7540474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8009987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8479499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6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18" name="Google Shape;418;p26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rect b="b" l="l" r="r" t="t"/>
                <a:pathLst>
                  <a:path extrusionOk="0" h="1343" w="21415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rect b="b" l="l" r="r" t="t"/>
                <a:pathLst>
                  <a:path extrusionOk="0" h="1367" w="16611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35"/>
          <p:cNvGrpSpPr/>
          <p:nvPr/>
        </p:nvGrpSpPr>
        <p:grpSpPr>
          <a:xfrm>
            <a:off x="588899" y="1337921"/>
            <a:ext cx="3366044" cy="1064921"/>
            <a:chOff x="4754850" y="1600325"/>
            <a:chExt cx="3771900" cy="1412550"/>
          </a:xfrm>
        </p:grpSpPr>
        <p:sp>
          <p:nvSpPr>
            <p:cNvPr id="518" name="Google Shape;518;p35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0" name="Google Shape;520;p35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1" name="Google Shape;521;p35"/>
          <p:cNvSpPr txBox="1"/>
          <p:nvPr>
            <p:ph idx="1" type="subTitle"/>
          </p:nvPr>
        </p:nvSpPr>
        <p:spPr>
          <a:xfrm>
            <a:off x="1783025" y="1456686"/>
            <a:ext cx="2049900" cy="8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Select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Products</a:t>
            </a:r>
            <a:endParaRPr/>
          </a:p>
        </p:txBody>
      </p:sp>
      <p:sp>
        <p:nvSpPr>
          <p:cNvPr id="522" name="Google Shape;522;p35"/>
          <p:cNvSpPr txBox="1"/>
          <p:nvPr>
            <p:ph type="title"/>
          </p:nvPr>
        </p:nvSpPr>
        <p:spPr>
          <a:xfrm>
            <a:off x="637317" y="1490594"/>
            <a:ext cx="1145700" cy="8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04</a:t>
            </a:r>
            <a:endParaRPr/>
          </a:p>
        </p:txBody>
      </p:sp>
      <p:sp>
        <p:nvSpPr>
          <p:cNvPr id="523" name="Google Shape;523;p35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524" name="Google Shape;524;p35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35"/>
          <p:cNvPicPr preferRelativeResize="0"/>
          <p:nvPr/>
        </p:nvPicPr>
        <p:blipFill rotWithShape="1">
          <a:blip r:embed="rId3">
            <a:alphaModFix/>
          </a:blip>
          <a:srcRect b="3521" l="0" r="16964" t="0"/>
          <a:stretch/>
        </p:blipFill>
        <p:spPr>
          <a:xfrm>
            <a:off x="2475075" y="2173687"/>
            <a:ext cx="6187500" cy="256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6"/>
          <p:cNvSpPr txBox="1"/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Dubtes?</a:t>
            </a:r>
            <a:endParaRPr/>
          </a:p>
        </p:txBody>
      </p:sp>
      <p:grpSp>
        <p:nvGrpSpPr>
          <p:cNvPr id="531" name="Google Shape;531;p36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532" name="Google Shape;532;p36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7095012" y="2108734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36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535" name="Google Shape;535;p36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536" name="Google Shape;536;p36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fmla="val 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7" name="Google Shape;537;p36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538" name="Google Shape;538;p36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39" name="Google Shape;539;p36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40" name="Google Shape;540;p36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541" name="Google Shape;541;p36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rect b="b" l="l" r="r" t="t"/>
                <a:pathLst>
                  <a:path extrusionOk="0" h="1611" w="25415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2" name="Google Shape;542;p36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543" name="Google Shape;543;p36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rect b="b" l="l" r="r" t="t"/>
                  <a:pathLst>
                    <a:path extrusionOk="0" h="5416" w="15732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6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rect b="b" l="l" r="r" t="t"/>
                  <a:pathLst>
                    <a:path extrusionOk="0" h="1221" w="7562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45" name="Google Shape;545;p36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rect b="b" l="l" r="r" t="t"/>
                <a:pathLst>
                  <a:path extrusionOk="0" h="1611" w="25415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6" name="Google Shape;546;p36"/>
          <p:cNvSpPr/>
          <p:nvPr/>
        </p:nvSpPr>
        <p:spPr>
          <a:xfrm>
            <a:off x="1646925" y="3966700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7031613" y="4058207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>
            <a:off x="6799273" y="3909555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36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550" name="Google Shape;550;p36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fmla="val 15109" name="adj"/>
              </a:avLst>
            </a:pr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6"/>
            <p:cNvSpPr/>
            <p:nvPr/>
          </p:nvSpPr>
          <p:spPr>
            <a:xfrm>
              <a:off x="932654" y="2075711"/>
              <a:ext cx="457191" cy="388627"/>
            </a:xfrm>
            <a:custGeom>
              <a:rect b="b" l="l" r="r" t="t"/>
              <a:pathLst>
                <a:path extrusionOk="0" h="9051" w="10659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36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553" name="Google Shape;553;p36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fmla="val 15109" name="adj"/>
              </a:avLst>
            </a:prstGeom>
            <a:solidFill>
              <a:schemeClr val="accen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6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fmla="val 42536" name="adj"/>
              </a:avLst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 txBox="1"/>
          <p:nvPr>
            <p:ph type="ctrTitle"/>
          </p:nvPr>
        </p:nvSpPr>
        <p:spPr>
          <a:xfrm>
            <a:off x="1828850" y="968276"/>
            <a:ext cx="5486400" cy="19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Thanks!</a:t>
            </a:r>
            <a:endParaRPr/>
          </a:p>
        </p:txBody>
      </p:sp>
      <p:pic>
        <p:nvPicPr>
          <p:cNvPr id="560" name="Google Shape;5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013" y="2420776"/>
            <a:ext cx="2620083" cy="193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7"/>
          <p:cNvSpPr txBox="1"/>
          <p:nvPr/>
        </p:nvSpPr>
        <p:spPr>
          <a:xfrm>
            <a:off x="5729550" y="3879900"/>
            <a:ext cx="23271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JosepMaria.TorresR@autonoma.cat</a:t>
            </a:r>
            <a:endParaRPr sz="1050">
              <a:solidFill>
                <a:srgbClr val="323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2313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50">
                <a:solidFill>
                  <a:srgbClr val="323130"/>
                </a:solidFill>
                <a:latin typeface="Roboto"/>
                <a:ea typeface="Roboto"/>
                <a:cs typeface="Roboto"/>
                <a:sym typeface="Roboto"/>
              </a:rPr>
              <a:t>github : Innobyte systems</a:t>
            </a:r>
            <a:endParaRPr sz="1050">
              <a:solidFill>
                <a:srgbClr val="32313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Punts Importants</a:t>
            </a:r>
            <a:endParaRPr/>
          </a:p>
        </p:txBody>
      </p:sp>
      <p:graphicFrame>
        <p:nvGraphicFramePr>
          <p:cNvPr id="425" name="Google Shape;425;p27"/>
          <p:cNvGraphicFramePr/>
          <p:nvPr/>
        </p:nvGraphicFramePr>
        <p:xfrm>
          <a:off x="715100" y="15566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{1EB84C83-EFDC-4DBB-A376-C43F6AF8D14D}</a:tableStyleId>
              </a:tblPr>
              <a:tblGrid>
                <a:gridCol w="2327400"/>
                <a:gridCol w="5386500"/>
              </a:tblGrid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 sz="20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01</a:t>
                      </a:r>
                      <a:endParaRPr b="1" sz="20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Treball realitzat </a:t>
                      </a:r>
                      <a:endParaRPr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02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Diagrames de Clases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03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WireFrames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04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Codi Exemple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2000">
                          <a:solidFill>
                            <a:schemeClr val="dk1"/>
                          </a:solidFill>
                          <a:latin typeface="Rubik Black"/>
                          <a:ea typeface="Rubik Black"/>
                          <a:cs typeface="Rubik Black"/>
                          <a:sym typeface="Rubik Black"/>
                        </a:rPr>
                        <a:t>05</a:t>
                      </a:r>
                      <a:endParaRPr b="1"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ca">
                          <a:solidFill>
                            <a:schemeClr val="dk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Dubtes</a:t>
                      </a:r>
                      <a:endParaRPr sz="1100">
                        <a:solidFill>
                          <a:schemeClr val="dk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28"/>
          <p:cNvGrpSpPr/>
          <p:nvPr/>
        </p:nvGrpSpPr>
        <p:grpSpPr>
          <a:xfrm>
            <a:off x="586987" y="3178561"/>
            <a:ext cx="3771900" cy="1318333"/>
            <a:chOff x="4754850" y="1600325"/>
            <a:chExt cx="3771900" cy="1412550"/>
          </a:xfrm>
        </p:grpSpPr>
        <p:sp>
          <p:nvSpPr>
            <p:cNvPr id="431" name="Google Shape;431;p28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3" name="Google Shape;433;p28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4" name="Google Shape;434;p28"/>
          <p:cNvGrpSpPr/>
          <p:nvPr/>
        </p:nvGrpSpPr>
        <p:grpSpPr>
          <a:xfrm>
            <a:off x="586408" y="1571196"/>
            <a:ext cx="3558410" cy="1447864"/>
            <a:chOff x="4754850" y="1600325"/>
            <a:chExt cx="3771900" cy="1412550"/>
          </a:xfrm>
        </p:grpSpPr>
        <p:sp>
          <p:nvSpPr>
            <p:cNvPr id="435" name="Google Shape;435;p28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7" name="Google Shape;437;p28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38" name="Google Shape;438;p28"/>
          <p:cNvGrpSpPr/>
          <p:nvPr/>
        </p:nvGrpSpPr>
        <p:grpSpPr>
          <a:xfrm>
            <a:off x="4649575" y="2093688"/>
            <a:ext cx="3771900" cy="1412550"/>
            <a:chOff x="4754850" y="1600325"/>
            <a:chExt cx="3771900" cy="1412550"/>
          </a:xfrm>
        </p:grpSpPr>
        <p:sp>
          <p:nvSpPr>
            <p:cNvPr id="439" name="Google Shape;439;p28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8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1" name="Google Shape;441;p28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2" name="Google Shape;442;p28"/>
          <p:cNvSpPr txBox="1"/>
          <p:nvPr>
            <p:ph idx="1" type="subTitle"/>
          </p:nvPr>
        </p:nvSpPr>
        <p:spPr>
          <a:xfrm>
            <a:off x="1657105" y="1985361"/>
            <a:ext cx="2132400" cy="7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Diagrames De Clases</a:t>
            </a:r>
            <a:endParaRPr/>
          </a:p>
        </p:txBody>
      </p:sp>
      <p:sp>
        <p:nvSpPr>
          <p:cNvPr id="443" name="Google Shape;443;p28"/>
          <p:cNvSpPr txBox="1"/>
          <p:nvPr>
            <p:ph idx="2" type="subTitle"/>
          </p:nvPr>
        </p:nvSpPr>
        <p:spPr>
          <a:xfrm>
            <a:off x="1964250" y="3578450"/>
            <a:ext cx="18903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Selecció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 Roba</a:t>
            </a:r>
            <a:endParaRPr/>
          </a:p>
        </p:txBody>
      </p:sp>
      <p:sp>
        <p:nvSpPr>
          <p:cNvPr id="444" name="Google Shape;444;p28"/>
          <p:cNvSpPr txBox="1"/>
          <p:nvPr>
            <p:ph idx="3" type="subTitle"/>
          </p:nvPr>
        </p:nvSpPr>
        <p:spPr>
          <a:xfrm>
            <a:off x="5892475" y="2525650"/>
            <a:ext cx="2635200" cy="74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Codificació</a:t>
            </a:r>
            <a:r>
              <a:rPr lang="ca"/>
              <a:t> De la Web</a:t>
            </a:r>
            <a:endParaRPr/>
          </a:p>
        </p:txBody>
      </p:sp>
      <p:sp>
        <p:nvSpPr>
          <p:cNvPr id="445" name="Google Shape;445;p28"/>
          <p:cNvSpPr txBox="1"/>
          <p:nvPr>
            <p:ph type="title"/>
          </p:nvPr>
        </p:nvSpPr>
        <p:spPr>
          <a:xfrm>
            <a:off x="637695" y="1778699"/>
            <a:ext cx="1121400" cy="11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01</a:t>
            </a:r>
            <a:endParaRPr/>
          </a:p>
        </p:txBody>
      </p:sp>
      <p:sp>
        <p:nvSpPr>
          <p:cNvPr id="446" name="Google Shape;446;p28"/>
          <p:cNvSpPr txBox="1"/>
          <p:nvPr>
            <p:ph idx="6" type="title"/>
          </p:nvPr>
        </p:nvSpPr>
        <p:spPr>
          <a:xfrm>
            <a:off x="4703584" y="2296975"/>
            <a:ext cx="11886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03</a:t>
            </a:r>
            <a:endParaRPr/>
          </a:p>
        </p:txBody>
      </p:sp>
      <p:sp>
        <p:nvSpPr>
          <p:cNvPr id="447" name="Google Shape;447;p28"/>
          <p:cNvSpPr txBox="1"/>
          <p:nvPr>
            <p:ph idx="8" type="title"/>
          </p:nvPr>
        </p:nvSpPr>
        <p:spPr>
          <a:xfrm>
            <a:off x="640852" y="3368190"/>
            <a:ext cx="1188600" cy="10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02</a:t>
            </a:r>
            <a:endParaRPr/>
          </a:p>
        </p:txBody>
      </p:sp>
      <p:sp>
        <p:nvSpPr>
          <p:cNvPr id="448" name="Google Shape;448;p28"/>
          <p:cNvSpPr txBox="1"/>
          <p:nvPr>
            <p:ph idx="15" type="title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Treball realitzat</a:t>
            </a:r>
            <a:endParaRPr/>
          </a:p>
        </p:txBody>
      </p:sp>
      <p:sp>
        <p:nvSpPr>
          <p:cNvPr id="449" name="Google Shape;449;p28"/>
          <p:cNvSpPr/>
          <p:nvPr/>
        </p:nvSpPr>
        <p:spPr>
          <a:xfrm>
            <a:off x="7971738" y="1225982"/>
            <a:ext cx="457207" cy="59636"/>
          </a:xfrm>
          <a:custGeom>
            <a:rect b="b" l="l" r="r" t="t"/>
            <a:pathLst>
              <a:path extrusionOk="0" h="952" w="8294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8"/>
          <p:cNvSpPr/>
          <p:nvPr/>
        </p:nvSpPr>
        <p:spPr>
          <a:xfrm>
            <a:off x="7739398" y="1077330"/>
            <a:ext cx="457196" cy="57149"/>
          </a:xfrm>
          <a:custGeom>
            <a:rect b="b" l="l" r="r" t="t"/>
            <a:pathLst>
              <a:path extrusionOk="0" h="1391" w="11732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8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type="title"/>
          </p:nvPr>
        </p:nvSpPr>
        <p:spPr>
          <a:xfrm>
            <a:off x="2448000" y="716475"/>
            <a:ext cx="42480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Hores De Treball </a:t>
            </a:r>
            <a:endParaRPr/>
          </a:p>
        </p:txBody>
      </p:sp>
      <p:pic>
        <p:nvPicPr>
          <p:cNvPr id="457" name="Google Shape;457;p2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225" y="1312025"/>
            <a:ext cx="5557560" cy="34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Diagrama de Clases</a:t>
            </a:r>
            <a:endParaRPr/>
          </a:p>
        </p:txBody>
      </p:sp>
      <p:pic>
        <p:nvPicPr>
          <p:cNvPr id="463" name="Google Shape;463;p30"/>
          <p:cNvPicPr preferRelativeResize="0"/>
          <p:nvPr/>
        </p:nvPicPr>
        <p:blipFill rotWithShape="1">
          <a:blip r:embed="rId3">
            <a:alphaModFix/>
          </a:blip>
          <a:srcRect b="0" l="0" r="1758" t="0"/>
          <a:stretch/>
        </p:blipFill>
        <p:spPr>
          <a:xfrm>
            <a:off x="2739200" y="1417325"/>
            <a:ext cx="3396900" cy="3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1"/>
          <p:cNvSpPr txBox="1"/>
          <p:nvPr>
            <p:ph type="title"/>
          </p:nvPr>
        </p:nvSpPr>
        <p:spPr>
          <a:xfrm>
            <a:off x="715100" y="64115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Diagrama De Clases</a:t>
            </a:r>
            <a:endParaRPr/>
          </a:p>
        </p:txBody>
      </p:sp>
      <p:pic>
        <p:nvPicPr>
          <p:cNvPr id="469" name="Google Shape;4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38" y="1326950"/>
            <a:ext cx="4927425" cy="34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2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75" name="Google Shape;475;p32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7" name="Google Shape;477;p32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8" name="Google Shape;478;p32"/>
          <p:cNvSpPr txBox="1"/>
          <p:nvPr>
            <p:ph idx="1" type="subTitle"/>
          </p:nvPr>
        </p:nvSpPr>
        <p:spPr>
          <a:xfrm>
            <a:off x="1565244" y="2401221"/>
            <a:ext cx="23244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Pantalla Sing In i Register</a:t>
            </a:r>
            <a:endParaRPr/>
          </a:p>
        </p:txBody>
      </p:sp>
      <p:sp>
        <p:nvSpPr>
          <p:cNvPr id="479" name="Google Shape;479;p32"/>
          <p:cNvSpPr txBox="1"/>
          <p:nvPr>
            <p:ph type="title"/>
          </p:nvPr>
        </p:nvSpPr>
        <p:spPr>
          <a:xfrm>
            <a:off x="612620" y="2286254"/>
            <a:ext cx="10479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01</a:t>
            </a:r>
            <a:endParaRPr/>
          </a:p>
        </p:txBody>
      </p:sp>
      <p:sp>
        <p:nvSpPr>
          <p:cNvPr id="480" name="Google Shape;480;p32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81" name="Google Shape;481;p32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32"/>
          <p:cNvPicPr preferRelativeResize="0"/>
          <p:nvPr/>
        </p:nvPicPr>
        <p:blipFill rotWithShape="1">
          <a:blip r:embed="rId3">
            <a:alphaModFix/>
          </a:blip>
          <a:srcRect b="0" l="0" r="0" t="54621"/>
          <a:stretch/>
        </p:blipFill>
        <p:spPr>
          <a:xfrm>
            <a:off x="4572051" y="2841450"/>
            <a:ext cx="3713274" cy="19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2"/>
          <p:cNvPicPr preferRelativeResize="0"/>
          <p:nvPr/>
        </p:nvPicPr>
        <p:blipFill rotWithShape="1">
          <a:blip r:embed="rId3">
            <a:alphaModFix/>
          </a:blip>
          <a:srcRect b="52963" l="0" r="0" t="0"/>
          <a:stretch/>
        </p:blipFill>
        <p:spPr>
          <a:xfrm>
            <a:off x="4634300" y="750075"/>
            <a:ext cx="3582232" cy="196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33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89" name="Google Shape;489;p33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1" name="Google Shape;491;p33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2" name="Google Shape;492;p33"/>
          <p:cNvSpPr txBox="1"/>
          <p:nvPr>
            <p:ph idx="1" type="subTitle"/>
          </p:nvPr>
        </p:nvSpPr>
        <p:spPr>
          <a:xfrm>
            <a:off x="1673775" y="2318625"/>
            <a:ext cx="2437800" cy="10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3"/>
          <p:cNvSpPr txBox="1"/>
          <p:nvPr>
            <p:ph type="title"/>
          </p:nvPr>
        </p:nvSpPr>
        <p:spPr>
          <a:xfrm>
            <a:off x="564751" y="2286175"/>
            <a:ext cx="1252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02</a:t>
            </a:r>
            <a:endParaRPr/>
          </a:p>
        </p:txBody>
      </p:sp>
      <p:sp>
        <p:nvSpPr>
          <p:cNvPr id="494" name="Google Shape;494;p33"/>
          <p:cNvSpPr txBox="1"/>
          <p:nvPr>
            <p:ph idx="15" type="title"/>
          </p:nvPr>
        </p:nvSpPr>
        <p:spPr>
          <a:xfrm>
            <a:off x="829800" y="655250"/>
            <a:ext cx="3795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95" name="Google Shape;495;p33"/>
          <p:cNvSpPr/>
          <p:nvPr/>
        </p:nvSpPr>
        <p:spPr>
          <a:xfrm>
            <a:off x="341325" y="915850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25" y="2826817"/>
            <a:ext cx="3572972" cy="188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26" y="915519"/>
            <a:ext cx="3572972" cy="1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925" y="796262"/>
            <a:ext cx="3572972" cy="1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>
            <a:off x="613060" y="1265600"/>
            <a:ext cx="2883618" cy="1181881"/>
            <a:chOff x="4754850" y="1600325"/>
            <a:chExt cx="3771900" cy="1412550"/>
          </a:xfrm>
        </p:grpSpPr>
        <p:sp>
          <p:nvSpPr>
            <p:cNvPr id="504" name="Google Shape;504;p34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06" name="Google Shape;506;p34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7" name="Google Shape;507;p34"/>
          <p:cNvSpPr txBox="1"/>
          <p:nvPr>
            <p:ph idx="1" type="subTitle"/>
          </p:nvPr>
        </p:nvSpPr>
        <p:spPr>
          <a:xfrm>
            <a:off x="1636137" y="1705358"/>
            <a:ext cx="1755900" cy="3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Asesoria</a:t>
            </a:r>
            <a:endParaRPr/>
          </a:p>
        </p:txBody>
      </p:sp>
      <p:sp>
        <p:nvSpPr>
          <p:cNvPr id="508" name="Google Shape;508;p34"/>
          <p:cNvSpPr txBox="1"/>
          <p:nvPr>
            <p:ph type="title"/>
          </p:nvPr>
        </p:nvSpPr>
        <p:spPr>
          <a:xfrm>
            <a:off x="654501" y="1435050"/>
            <a:ext cx="1117800" cy="9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03</a:t>
            </a:r>
            <a:endParaRPr/>
          </a:p>
        </p:txBody>
      </p:sp>
      <p:sp>
        <p:nvSpPr>
          <p:cNvPr id="509" name="Google Shape;509;p34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510" name="Google Shape;510;p34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34"/>
          <p:cNvPicPr preferRelativeResize="0"/>
          <p:nvPr/>
        </p:nvPicPr>
        <p:blipFill rotWithShape="1">
          <a:blip r:embed="rId3">
            <a:alphaModFix/>
          </a:blip>
          <a:srcRect b="6681" l="0" r="1574" t="0"/>
          <a:stretch/>
        </p:blipFill>
        <p:spPr>
          <a:xfrm>
            <a:off x="1567375" y="2353350"/>
            <a:ext cx="7185951" cy="229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4"/>
          <p:cNvPicPr preferRelativeResize="0"/>
          <p:nvPr/>
        </p:nvPicPr>
        <p:blipFill rotWithShape="1">
          <a:blip r:embed="rId4">
            <a:alphaModFix/>
          </a:blip>
          <a:srcRect b="56082" l="0" r="24817" t="0"/>
          <a:stretch/>
        </p:blipFill>
        <p:spPr>
          <a:xfrm>
            <a:off x="1567375" y="2889488"/>
            <a:ext cx="3856004" cy="138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